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5BB9E6-8AF4-4251-9769-FC70F6A28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7C39BB-DE70-49A8-8568-49FB4F2956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2BD342-937B-4D26-8635-FDA5A4510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425F-FDB2-4388-9858-5F525ACF6AD4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BDBC17-1866-4387-B139-9ECDBD5A5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118AC8-C4C0-44F8-938D-B267C332F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CB3F1-44A7-48BD-9102-14AE75E34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51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2B6D1-BC53-4D4A-9B62-7DA70C5BE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77A41D-9AF4-44A2-A485-F0CAD45C1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2B2117-EAB8-4543-AB80-869B8CD15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425F-FDB2-4388-9858-5F525ACF6AD4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6E18BD-97AC-49E1-8EFC-828CE0102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F1D46C-39E9-4FF4-90BA-F8430CAD1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CB3F1-44A7-48BD-9102-14AE75E34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241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220DE31-A6CE-45B1-BC07-A2A16B7FE9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AA047B-9E50-408C-9530-86826E477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5FB572-57F7-4788-BD84-0B5BA6CA0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425F-FDB2-4388-9858-5F525ACF6AD4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E1515E-2FAC-418A-8E75-B1AE65A2F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622785-B96E-49C0-87A2-212256215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CB3F1-44A7-48BD-9102-14AE75E34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07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CCCA94-B03F-4FA7-8A0B-9C25A7E8A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DAB223-D387-4F9E-A250-91EC539608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8FE0E0-B70D-44AF-A1F1-0D63C5A2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425F-FDB2-4388-9858-5F525ACF6AD4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137605-3097-4D09-8FDE-D2E6948F2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0E97CF-E12C-4C8C-B554-0DBF7E24B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CB3F1-44A7-48BD-9102-14AE75E34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135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B2DD29-41C0-40A0-BEBB-236D06E29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B3DB96-3E34-4712-A624-9B21216A4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8D6E21-4C0F-409D-A1D4-16799F4DB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425F-FDB2-4388-9858-5F525ACF6AD4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6A727E-062D-4B2E-A8D7-F9055C528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713746-81F8-47F9-B769-F3C5DA0BB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CB3F1-44A7-48BD-9102-14AE75E34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39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315265-5558-42A7-B21B-9C3C7F6C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384CD0-6A48-4EBA-86A8-0AE1CE393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4FBE28-AC38-496A-8D08-F780509FDA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C9EDD5F-6542-49FA-A2EA-EBD43557A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425F-FDB2-4388-9858-5F525ACF6AD4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CC5FAF-215A-481E-97B2-065F54823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5DEFED-C3A7-4A0B-84BA-D950C61E0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CB3F1-44A7-48BD-9102-14AE75E34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6704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CCCED8-DE49-491E-8AC3-76CBA913C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D817CF-02FB-4835-B259-80133FFE19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DA85E3-8D35-4653-80A4-E6D0745A74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8BFF5BC-762D-4D69-AB55-037301ACFA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9BE3A1-56F1-43E8-9D06-00E5538629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3B4F3CE-7390-44B8-BC61-8926DF7D5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425F-FDB2-4388-9858-5F525ACF6AD4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F72F46-D370-48AF-A3C7-FEA2DBD00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B9C59DB-E1D5-44F0-8289-95DFF496D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CB3F1-44A7-48BD-9102-14AE75E34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668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9612FD-3C2F-49F7-B364-CEC66F7E5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6A0D77-7B91-4520-944D-F8B9FA165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425F-FDB2-4388-9858-5F525ACF6AD4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BFE704-B21F-4CBD-A9CA-DD9E50195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1C2B5E-675C-42C4-B2FD-2AFC7102A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CB3F1-44A7-48BD-9102-14AE75E34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336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DC8701-4A3E-4E3E-BEA3-886D273E4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425F-FDB2-4388-9858-5F525ACF6AD4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549692-2C34-4D89-A9F1-5CBC0E472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439B09A-DBD2-4019-8F41-0CC82935C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CB3F1-44A7-48BD-9102-14AE75E34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102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460972-3825-4159-8C37-CC9ABF20F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F28665-9D4F-4D74-BA6C-74880D764C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9870228-149D-4B24-9CD2-318C06A938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D2162D3-1071-444A-A823-EBC862DBE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425F-FDB2-4388-9858-5F525ACF6AD4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E7D099F-06B2-4F07-98E6-94EEF952F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FD820C-4014-414E-804C-CAAD672FE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CB3F1-44A7-48BD-9102-14AE75E34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77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5DA1D0-126B-497A-B6A4-460171FA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347E91C-466A-4668-80D8-8D6C92933D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8961E93-30B1-431F-AC45-B4C09FA150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B1E2B6-BE54-4B22-A00F-8932B1CAC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E425F-FDB2-4388-9858-5F525ACF6AD4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1A3B9D-7010-42BC-870B-F53BCB106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C5B9BFF-7C3C-4F67-A52E-3A2B5881E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1CB3F1-44A7-48BD-9102-14AE75E34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846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B400C9D-1AD1-4A3D-A690-AF0934024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B053DE-A2DA-493C-8C37-6A4B44F8A9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A876D0-0158-49BD-B840-7CA4136C9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E425F-FDB2-4388-9858-5F525ACF6AD4}" type="datetimeFigureOut">
              <a:rPr lang="zh-CN" altLang="en-US" smtClean="0"/>
              <a:t>2021/5/26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95EFD4-8840-4DF4-8453-5A7C714CF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1C0770-03D4-4831-931A-F933D1C2D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1CB3F1-44A7-48BD-9102-14AE75E34D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40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5816C-C9C1-464A-A032-F0779475B6E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23D541-73F6-4B77-A767-C94CE79FECD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39C111-9127-488B-955B-E53C6709B9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099"/>
            <a:ext cx="12192000" cy="630180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C9E4EB6-1B77-453D-A031-7440671746D2}"/>
              </a:ext>
            </a:extLst>
          </p:cNvPr>
          <p:cNvSpPr txBox="1"/>
          <p:nvPr/>
        </p:nvSpPr>
        <p:spPr>
          <a:xfrm>
            <a:off x="2026762" y="904973"/>
            <a:ext cx="7993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</a:rPr>
              <a:t>下载后解压文件，得到</a:t>
            </a:r>
            <a:r>
              <a:rPr lang="en-US" altLang="zh-CN" sz="3200" dirty="0">
                <a:solidFill>
                  <a:schemeClr val="bg1"/>
                </a:solidFill>
              </a:rPr>
              <a:t>Le</a:t>
            </a:r>
            <a:r>
              <a:rPr lang="zh-CN" altLang="en-US" sz="3200" dirty="0">
                <a:solidFill>
                  <a:schemeClr val="bg1"/>
                </a:solidFill>
              </a:rPr>
              <a:t>文件夹</a:t>
            </a:r>
          </a:p>
        </p:txBody>
      </p:sp>
    </p:spTree>
    <p:extLst>
      <p:ext uri="{BB962C8B-B14F-4D97-AF65-F5344CB8AC3E}">
        <p14:creationId xmlns:p14="http://schemas.microsoft.com/office/powerpoint/2010/main" val="5101823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9064C-76C8-4F2D-9578-670C37150F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9" y="18255"/>
            <a:ext cx="5647441" cy="110353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此时进入</a:t>
            </a:r>
            <a:r>
              <a:rPr lang="en-US" altLang="zh-CN" dirty="0"/>
              <a:t>Le</a:t>
            </a:r>
            <a:r>
              <a:rPr lang="zh-CN" altLang="en-US" dirty="0"/>
              <a:t>文件夹，复制</a:t>
            </a:r>
            <a:r>
              <a:rPr lang="en-US" altLang="zh-CN" dirty="0"/>
              <a:t>Le</a:t>
            </a:r>
            <a:r>
              <a:rPr lang="zh-CN" altLang="en-US" dirty="0"/>
              <a:t>文件夹的路径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C8EEEEE-20A4-4940-B5E6-A74D745D7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1789"/>
            <a:ext cx="10906812" cy="5744459"/>
          </a:xfrm>
        </p:spPr>
      </p:pic>
    </p:spTree>
    <p:extLst>
      <p:ext uri="{BB962C8B-B14F-4D97-AF65-F5344CB8AC3E}">
        <p14:creationId xmlns:p14="http://schemas.microsoft.com/office/powerpoint/2010/main" val="3677772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AC3330-8750-480C-A3D3-11812D55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8255"/>
            <a:ext cx="8031636" cy="1197803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把复制的路径粘贴到刚刚的黑窗体中前面写个：</a:t>
            </a:r>
            <a:r>
              <a:rPr lang="en-US" altLang="zh-CN" dirty="0"/>
              <a:t>cd </a:t>
            </a:r>
            <a:r>
              <a:rPr lang="zh-CN" altLang="en-US" dirty="0"/>
              <a:t>路径，回车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21ADBC0B-F193-4844-B0B9-CD9A46F5AC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216057"/>
            <a:ext cx="10699423" cy="5587189"/>
          </a:xfr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C80812B-650F-4059-9CE5-AF41FDB3A430}"/>
              </a:ext>
            </a:extLst>
          </p:cNvPr>
          <p:cNvSpPr txBox="1"/>
          <p:nvPr/>
        </p:nvSpPr>
        <p:spPr>
          <a:xfrm>
            <a:off x="1385740" y="2639505"/>
            <a:ext cx="659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cd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052A013-9AFC-44DA-B076-11490B4549C7}"/>
              </a:ext>
            </a:extLst>
          </p:cNvPr>
          <p:cNvSpPr txBox="1"/>
          <p:nvPr/>
        </p:nvSpPr>
        <p:spPr>
          <a:xfrm>
            <a:off x="3431356" y="2791904"/>
            <a:ext cx="9992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空格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7736CE0-1561-44DE-9DEE-BA484A30D16B}"/>
              </a:ext>
            </a:extLst>
          </p:cNvPr>
          <p:cNvSpPr txBox="1"/>
          <p:nvPr/>
        </p:nvSpPr>
        <p:spPr>
          <a:xfrm>
            <a:off x="5681220" y="3839968"/>
            <a:ext cx="4018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粘贴路径</a:t>
            </a:r>
          </a:p>
        </p:txBody>
      </p:sp>
    </p:spTree>
    <p:extLst>
      <p:ext uri="{BB962C8B-B14F-4D97-AF65-F5344CB8AC3E}">
        <p14:creationId xmlns:p14="http://schemas.microsoft.com/office/powerpoint/2010/main" val="3851833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C21249-9E95-4DA6-9FAA-6BD3088F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进入到</a:t>
            </a:r>
            <a:r>
              <a:rPr lang="en-US" altLang="zh-CN" dirty="0"/>
              <a:t>Le</a:t>
            </a:r>
            <a:r>
              <a:rPr lang="zh-CN" altLang="en-US" dirty="0"/>
              <a:t>文件夹了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D4115E4-5F40-45D8-BEFB-407D964C2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44857"/>
            <a:ext cx="10605155" cy="5537963"/>
          </a:xfrm>
        </p:spPr>
      </p:pic>
    </p:spTree>
    <p:extLst>
      <p:ext uri="{BB962C8B-B14F-4D97-AF65-F5344CB8AC3E}">
        <p14:creationId xmlns:p14="http://schemas.microsoft.com/office/powerpoint/2010/main" val="2050208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DE56D0-B5DE-4145-8165-F7B6E2B79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1174"/>
            <a:ext cx="10515600" cy="1325563"/>
          </a:xfrm>
        </p:spPr>
        <p:txBody>
          <a:bodyPr/>
          <a:lstStyle/>
          <a:p>
            <a:r>
              <a:rPr lang="zh-CN" altLang="en-US" dirty="0"/>
              <a:t>开始安装程序依赖：</a:t>
            </a:r>
            <a:br>
              <a:rPr lang="en-US" altLang="zh-CN" dirty="0"/>
            </a:br>
            <a:r>
              <a:rPr lang="zh-CN" altLang="en-US" sz="1800" dirty="0"/>
              <a:t>输入这条命令，回车：</a:t>
            </a:r>
            <a:r>
              <a:rPr lang="en-US" altLang="zh-CN" sz="2000" b="1" dirty="0">
                <a:solidFill>
                  <a:srgbClr val="FF0000"/>
                </a:solidFill>
              </a:rPr>
              <a:t>pip install -</a:t>
            </a:r>
            <a:r>
              <a:rPr lang="en-US" altLang="zh-CN" sz="2000" b="1" dirty="0" err="1">
                <a:solidFill>
                  <a:srgbClr val="FF0000"/>
                </a:solidFill>
              </a:rPr>
              <a:t>i</a:t>
            </a:r>
            <a:r>
              <a:rPr lang="en-US" altLang="zh-CN" sz="2000" b="1" dirty="0">
                <a:solidFill>
                  <a:srgbClr val="FF0000"/>
                </a:solidFill>
              </a:rPr>
              <a:t> https://pypi.doubanio.com/simple/ -r requirements.txt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336CD3F-132D-4F48-9246-D78D030641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3331"/>
            <a:ext cx="10515600" cy="5491198"/>
          </a:xfrm>
        </p:spPr>
      </p:pic>
    </p:spTree>
    <p:extLst>
      <p:ext uri="{BB962C8B-B14F-4D97-AF65-F5344CB8AC3E}">
        <p14:creationId xmlns:p14="http://schemas.microsoft.com/office/powerpoint/2010/main" val="3807407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F3A89B-4678-4396-BCCE-CC58560F8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此时已经完美配置好了，开始工作：</a:t>
            </a:r>
            <a:br>
              <a:rPr lang="en-US" altLang="zh-CN" dirty="0"/>
            </a:br>
            <a:r>
              <a:rPr lang="zh-CN" altLang="en-US" sz="2000" dirty="0"/>
              <a:t>输入之后回车：</a:t>
            </a:r>
            <a:r>
              <a:rPr lang="en-US" altLang="zh-CN" sz="2000" b="1" dirty="0">
                <a:solidFill>
                  <a:srgbClr val="FF0000"/>
                </a:solidFill>
              </a:rPr>
              <a:t>python app.py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E8EEFA2-82FA-4899-B871-B97C54FAC2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6833"/>
            <a:ext cx="10388338" cy="5424742"/>
          </a:xfrm>
        </p:spPr>
      </p:pic>
    </p:spTree>
    <p:extLst>
      <p:ext uri="{BB962C8B-B14F-4D97-AF65-F5344CB8AC3E}">
        <p14:creationId xmlns:p14="http://schemas.microsoft.com/office/powerpoint/2010/main" val="3956202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928F91-9E34-483F-87F7-998123A2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输入需要翻译的</a:t>
            </a:r>
            <a:r>
              <a:rPr lang="en-US" altLang="zh-CN" dirty="0"/>
              <a:t>Excel</a:t>
            </a:r>
            <a:r>
              <a:rPr lang="zh-CN" altLang="en-US"/>
              <a:t>文件名，开始使用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3954830-0F47-46DA-AC87-B0DDB377E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363710"/>
            <a:ext cx="10515599" cy="5491197"/>
          </a:xfrm>
        </p:spPr>
      </p:pic>
    </p:spTree>
    <p:extLst>
      <p:ext uri="{BB962C8B-B14F-4D97-AF65-F5344CB8AC3E}">
        <p14:creationId xmlns:p14="http://schemas.microsoft.com/office/powerpoint/2010/main" val="3800926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CE18BD-43F7-4C78-A7EA-0C18041D0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3F012D1-90EC-4273-899E-BD19FA809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2000" cy="6301802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5DEDF56-8FE2-4A86-9255-5D2AE60C5F34}"/>
              </a:ext>
            </a:extLst>
          </p:cNvPr>
          <p:cNvSpPr txBox="1"/>
          <p:nvPr/>
        </p:nvSpPr>
        <p:spPr>
          <a:xfrm>
            <a:off x="2648932" y="3016577"/>
            <a:ext cx="82484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双击</a:t>
            </a:r>
            <a:r>
              <a:rPr lang="en-US" altLang="zh-CN" sz="3200" b="1" dirty="0"/>
              <a:t>Python-3.6.8.exe</a:t>
            </a:r>
            <a:r>
              <a:rPr lang="zh-CN" altLang="en-US" sz="3200" b="1" dirty="0"/>
              <a:t>安装</a:t>
            </a:r>
            <a:r>
              <a:rPr lang="en-US" altLang="zh-CN" sz="3200" b="1" dirty="0"/>
              <a:t>Python</a:t>
            </a:r>
            <a:r>
              <a:rPr lang="zh-CN" altLang="en-US" sz="3200" b="1" dirty="0"/>
              <a:t>开发环境</a:t>
            </a:r>
          </a:p>
        </p:txBody>
      </p:sp>
    </p:spTree>
    <p:extLst>
      <p:ext uri="{BB962C8B-B14F-4D97-AF65-F5344CB8AC3E}">
        <p14:creationId xmlns:p14="http://schemas.microsoft.com/office/powerpoint/2010/main" val="846426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9B7591-1794-4B81-85AC-165D8A43B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617B44D-9988-4B43-B07B-819A06B00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2000" cy="630180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E36C7B5-4693-48B8-B6A5-FE52147FE196}"/>
              </a:ext>
            </a:extLst>
          </p:cNvPr>
          <p:cNvSpPr txBox="1"/>
          <p:nvPr/>
        </p:nvSpPr>
        <p:spPr>
          <a:xfrm>
            <a:off x="160254" y="5316718"/>
            <a:ext cx="8559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记得勾选上两个复选框，再按</a:t>
            </a:r>
            <a:r>
              <a:rPr lang="en-US" altLang="zh-CN" sz="3200" b="1" dirty="0">
                <a:solidFill>
                  <a:srgbClr val="FF0000"/>
                </a:solidFill>
              </a:rPr>
              <a:t>Customize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267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A3ED51-DA26-4C59-9ED4-9982F0ACB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79F2A90-0CD6-4A94-8084-5974A1FE0E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5299"/>
            <a:ext cx="12192000" cy="6301802"/>
          </a:xfrm>
        </p:spPr>
      </p:pic>
    </p:spTree>
    <p:extLst>
      <p:ext uri="{BB962C8B-B14F-4D97-AF65-F5344CB8AC3E}">
        <p14:creationId xmlns:p14="http://schemas.microsoft.com/office/powerpoint/2010/main" val="1522944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5EE82-7DD9-4BD6-A972-A41BBD96A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5A10C71-A563-499B-88F9-8C881BD0C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2000" cy="6301802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D8CF13A-AE08-417E-AAB5-1FDD771E25FB}"/>
              </a:ext>
            </a:extLst>
          </p:cNvPr>
          <p:cNvSpPr txBox="1"/>
          <p:nvPr/>
        </p:nvSpPr>
        <p:spPr>
          <a:xfrm>
            <a:off x="7616858" y="2908169"/>
            <a:ext cx="2771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</a:rPr>
              <a:t>勾选第一项，再下一步</a:t>
            </a:r>
          </a:p>
        </p:txBody>
      </p:sp>
    </p:spTree>
    <p:extLst>
      <p:ext uri="{BB962C8B-B14F-4D97-AF65-F5344CB8AC3E}">
        <p14:creationId xmlns:p14="http://schemas.microsoft.com/office/powerpoint/2010/main" val="2108454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CB3AD7-76E3-47A1-BB70-213A6C6FF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60A0262-EFA3-4770-9F74-45BBE4F78E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125"/>
            <a:ext cx="12192000" cy="630180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449870-8BD6-416E-A854-289C29FEF118}"/>
              </a:ext>
            </a:extLst>
          </p:cNvPr>
          <p:cNvSpPr txBox="1"/>
          <p:nvPr/>
        </p:nvSpPr>
        <p:spPr>
          <a:xfrm>
            <a:off x="5778631" y="1282045"/>
            <a:ext cx="4883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选择是</a:t>
            </a:r>
          </a:p>
        </p:txBody>
      </p:sp>
    </p:spTree>
    <p:extLst>
      <p:ext uri="{BB962C8B-B14F-4D97-AF65-F5344CB8AC3E}">
        <p14:creationId xmlns:p14="http://schemas.microsoft.com/office/powerpoint/2010/main" val="272656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6AC1F-C7BB-4046-B0B3-A1FA39D15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在电脑左下角的搜索框输入</a:t>
            </a:r>
            <a:r>
              <a:rPr lang="en-US" altLang="zh-CN" dirty="0"/>
              <a:t>CMD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E7014F-C860-42EB-8FB6-4332FBCCB4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找到</a:t>
            </a:r>
            <a:r>
              <a:rPr lang="en-US" altLang="zh-CN" dirty="0"/>
              <a:t>CMD</a:t>
            </a:r>
            <a:r>
              <a:rPr lang="zh-CN" altLang="en-US" dirty="0"/>
              <a:t>，右键，以管理员方式打开，会跳出黑窗体。下一个</a:t>
            </a:r>
            <a:r>
              <a:rPr lang="en-US" altLang="zh-CN" dirty="0"/>
              <a:t>PPT</a:t>
            </a:r>
            <a:r>
              <a:rPr lang="zh-CN" altLang="en-US" dirty="0"/>
              <a:t>看步骤。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0105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D85BB7-2308-4F7A-9AC2-023C4D4EE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619BE7E-066B-4F26-A01E-61FB5FEFD9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8732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26F6893-ADE4-4AC0-BC3C-E3069DB108D1}"/>
              </a:ext>
            </a:extLst>
          </p:cNvPr>
          <p:cNvSpPr txBox="1"/>
          <p:nvPr/>
        </p:nvSpPr>
        <p:spPr>
          <a:xfrm>
            <a:off x="3770722" y="5693790"/>
            <a:ext cx="101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2AD0FA4-A72F-42F0-A7B2-39DE92167752}"/>
              </a:ext>
            </a:extLst>
          </p:cNvPr>
          <p:cNvSpPr txBox="1"/>
          <p:nvPr/>
        </p:nvSpPr>
        <p:spPr>
          <a:xfrm>
            <a:off x="2905028" y="4823648"/>
            <a:ext cx="101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54A264-B514-4386-9DE0-E89AE574372F}"/>
              </a:ext>
            </a:extLst>
          </p:cNvPr>
          <p:cNvSpPr txBox="1"/>
          <p:nvPr/>
        </p:nvSpPr>
        <p:spPr>
          <a:xfrm>
            <a:off x="4526437" y="3593184"/>
            <a:ext cx="101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129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BEE4FE-4992-4E66-A393-9EB61BD8E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E299CCB-1755-4638-88C8-73C06221D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56" y="259065"/>
            <a:ext cx="11425287" cy="6339870"/>
          </a:xfrm>
        </p:spPr>
      </p:pic>
    </p:spTree>
    <p:extLst>
      <p:ext uri="{BB962C8B-B14F-4D97-AF65-F5344CB8AC3E}">
        <p14:creationId xmlns:p14="http://schemas.microsoft.com/office/powerpoint/2010/main" val="2996445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168</Words>
  <Application>Microsoft Office PowerPoint</Application>
  <PresentationFormat>宽屏</PresentationFormat>
  <Paragraphs>19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在电脑左下角的搜索框输入CMD</vt:lpstr>
      <vt:lpstr>PowerPoint 演示文稿</vt:lpstr>
      <vt:lpstr>PowerPoint 演示文稿</vt:lpstr>
      <vt:lpstr>此时进入Le文件夹，复制Le文件夹的路径</vt:lpstr>
      <vt:lpstr>把复制的路径粘贴到刚刚的黑窗体中前面写个：cd 路径，回车</vt:lpstr>
      <vt:lpstr>进入到Le文件夹了</vt:lpstr>
      <vt:lpstr>开始安装程序依赖： 输入这条命令，回车：pip install -i https://pypi.doubanio.com/simple/ -r requirements.txt</vt:lpstr>
      <vt:lpstr>此时已经完美配置好了，开始工作： 输入之后回车：python app.py</vt:lpstr>
      <vt:lpstr>输入需要翻译的Excel文件名，开始使用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罗 申申</dc:creator>
  <cp:lastModifiedBy>罗 申申</cp:lastModifiedBy>
  <cp:revision>9</cp:revision>
  <dcterms:created xsi:type="dcterms:W3CDTF">2021-05-26T02:59:24Z</dcterms:created>
  <dcterms:modified xsi:type="dcterms:W3CDTF">2021-05-26T03:24:00Z</dcterms:modified>
</cp:coreProperties>
</file>